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B2DDA-D0F9-4FF5-8EB1-40EA2CA3814C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D6075-5690-418D-B576-E9C73D140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93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D6075-5690-418D-B576-E9C73D1409F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1D3-2CC8-43A6-8EC4-00FDBFB0F00B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B92-1178-487B-A32E-941495951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371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1D3-2CC8-43A6-8EC4-00FDBFB0F00B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B92-1178-487B-A32E-941495951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630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1D3-2CC8-43A6-8EC4-00FDBFB0F00B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B92-1178-487B-A32E-941495951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755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1D3-2CC8-43A6-8EC4-00FDBFB0F00B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B92-1178-487B-A32E-941495951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718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1D3-2CC8-43A6-8EC4-00FDBFB0F00B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B92-1178-487B-A32E-941495951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80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1D3-2CC8-43A6-8EC4-00FDBFB0F00B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B92-1178-487B-A32E-941495951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684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1D3-2CC8-43A6-8EC4-00FDBFB0F00B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B92-1178-487B-A32E-941495951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252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1D3-2CC8-43A6-8EC4-00FDBFB0F00B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B92-1178-487B-A32E-941495951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298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1D3-2CC8-43A6-8EC4-00FDBFB0F00B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B92-1178-487B-A32E-941495951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1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1D3-2CC8-43A6-8EC4-00FDBFB0F00B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B92-1178-487B-A32E-941495951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56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1D3-2CC8-43A6-8EC4-00FDBFB0F00B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8B92-1178-487B-A32E-941495951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911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0C1D3-2CC8-43A6-8EC4-00FDBFB0F00B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F8B92-1178-487B-A32E-941495951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461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322" t="5024" r="2381" b="9314"/>
          <a:stretch/>
        </p:blipFill>
        <p:spPr>
          <a:xfrm>
            <a:off x="747875" y="429208"/>
            <a:ext cx="10710117" cy="60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79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</Words>
  <Application>Microsoft Office PowerPoint</Application>
  <PresentationFormat>Panorámica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Bravo Lujano Cirilo</dc:creator>
  <cp:lastModifiedBy>Bravo Lujano Cirilo</cp:lastModifiedBy>
  <cp:revision>3</cp:revision>
  <cp:lastPrinted>2018-06-01T17:50:01Z</cp:lastPrinted>
  <dcterms:created xsi:type="dcterms:W3CDTF">2018-06-01T17:48:55Z</dcterms:created>
  <dcterms:modified xsi:type="dcterms:W3CDTF">2018-06-01T19:42:37Z</dcterms:modified>
</cp:coreProperties>
</file>